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2"/>
  </p:notesMasterIdLst>
  <p:sldIdLst>
    <p:sldId id="288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84" r:id="rId26"/>
    <p:sldId id="279" r:id="rId27"/>
    <p:sldId id="280" r:id="rId28"/>
    <p:sldId id="281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7845-4708-45CE-B1AC-AC8A711D0FD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625D-756C-4274-B4CF-83446BBA7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435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86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49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99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71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0584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213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710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677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93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825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50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620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57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871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33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979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A937-2148-4CA8-AC97-8686BDFA1FA3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A5C064-9C2D-4CFF-B91D-0A658C49FC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0401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696685"/>
            <a:ext cx="9720072" cy="583474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8000" b="1" dirty="0">
                <a:ln w="22225">
                  <a:solidFill>
                    <a:schemeClr val="accent2"/>
                  </a:solidFill>
                  <a:prstDash val="solid"/>
                </a:ln>
              </a:rPr>
              <a:t>صيدلية</a:t>
            </a:r>
            <a:r>
              <a:rPr lang="en-US" sz="5400" b="1" dirty="0">
                <a:ln/>
              </a:rPr>
              <a:t/>
            </a:r>
            <a:br>
              <a:rPr lang="en-US" sz="5400" b="1" dirty="0">
                <a:ln/>
              </a:rPr>
            </a:br>
            <a:r>
              <a:rPr lang="en-US" sz="7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PHARMACY</a:t>
            </a:r>
            <a:r>
              <a:rPr lang="ar-SA" sz="7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7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7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7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</a:t>
            </a:r>
            <a:b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A. Mohamed </a:t>
            </a:r>
            <a:r>
              <a:rPr lang="en-US" sz="3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Abuthahir</a:t>
            </a:r>
            <a: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Asst.Professor</a:t>
            </a:r>
            <a: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in Arabic, </a:t>
            </a:r>
            <a:b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Jamal Mohamed College, </a:t>
            </a:r>
            <a:r>
              <a:rPr lang="en-US" sz="31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1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Tiruchirappalli-20</a:t>
            </a:r>
            <a:endParaRPr lang="en-IN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54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093580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زيت الشعر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HAIR OIL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845" y="2159924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xmlns="" val="595401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07329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حفاضة الطفل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DIAPER BABY 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629" y="2159924"/>
            <a:ext cx="3869407" cy="3881437"/>
          </a:xfrm>
        </p:spPr>
      </p:pic>
    </p:spTree>
    <p:extLst>
      <p:ext uri="{BB962C8B-B14F-4D97-AF65-F5344CB8AC3E}">
        <p14:creationId xmlns:p14="http://schemas.microsoft.com/office/powerpoint/2010/main" xmlns="" val="3092489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196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شامبو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SHAMPOO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131" y="2160588"/>
            <a:ext cx="5013212" cy="4196669"/>
          </a:xfrm>
        </p:spPr>
      </p:pic>
    </p:spTree>
    <p:extLst>
      <p:ext uri="{BB962C8B-B14F-4D97-AF65-F5344CB8AC3E}">
        <p14:creationId xmlns:p14="http://schemas.microsoft.com/office/powerpoint/2010/main" xmlns="" val="1503366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917923" cy="4240210"/>
          </a:xfrm>
        </p:spPr>
        <p:txBody>
          <a:bodyPr/>
          <a:lstStyle/>
          <a:p>
            <a:pPr marL="0" indent="0" algn="ctr">
              <a:buNone/>
            </a:pPr>
            <a:r>
              <a:rPr lang="ar-SA" sz="8000" dirty="0" smtClean="0"/>
              <a:t>قناع</a:t>
            </a:r>
          </a:p>
          <a:p>
            <a:pPr marL="0" indent="0" algn="ctr">
              <a:buNone/>
            </a:pPr>
            <a:r>
              <a:rPr lang="en-US" sz="6600" dirty="0" smtClean="0"/>
              <a:t>MASK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371" y="2160588"/>
            <a:ext cx="4354286" cy="4240211"/>
          </a:xfrm>
        </p:spPr>
      </p:pic>
    </p:spTree>
    <p:extLst>
      <p:ext uri="{BB962C8B-B14F-4D97-AF65-F5344CB8AC3E}">
        <p14:creationId xmlns:p14="http://schemas.microsoft.com/office/powerpoint/2010/main" xmlns="" val="3778286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870877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600" dirty="0" smtClean="0"/>
              <a:t>معقم </a:t>
            </a:r>
            <a:r>
              <a:rPr lang="ar-SA" sz="8600" dirty="0"/>
              <a:t>لليدين</a:t>
            </a:r>
            <a:endParaRPr lang="ar-SA" sz="8600" dirty="0" smtClean="0"/>
          </a:p>
          <a:p>
            <a:pPr marL="0" indent="0" algn="ctr">
              <a:buNone/>
            </a:pPr>
            <a:r>
              <a:rPr lang="en-US" sz="6600" dirty="0" smtClean="0"/>
              <a:t>HAND SANITIZER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782" y="2160589"/>
            <a:ext cx="4184650" cy="3880772"/>
          </a:xfrm>
        </p:spPr>
      </p:pic>
    </p:spTree>
    <p:extLst>
      <p:ext uri="{BB962C8B-B14F-4D97-AF65-F5344CB8AC3E}">
        <p14:creationId xmlns:p14="http://schemas.microsoft.com/office/powerpoint/2010/main" xmlns="" val="1764514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9600" dirty="0"/>
              <a:t>حقنة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SYRINGE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354" y="2407014"/>
            <a:ext cx="4184650" cy="3387922"/>
          </a:xfrm>
        </p:spPr>
      </p:pic>
    </p:spTree>
    <p:extLst>
      <p:ext uri="{BB962C8B-B14F-4D97-AF65-F5344CB8AC3E}">
        <p14:creationId xmlns:p14="http://schemas.microsoft.com/office/powerpoint/2010/main" xmlns="" val="447479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5277" y="2351314"/>
            <a:ext cx="418403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/>
              <a:t>قرص/حبة</a:t>
            </a:r>
          </a:p>
          <a:p>
            <a:pPr marL="0" indent="0" algn="ctr">
              <a:buNone/>
            </a:pPr>
            <a:endParaRPr lang="ar-SA" sz="6600" dirty="0" smtClean="0"/>
          </a:p>
          <a:p>
            <a:pPr marL="0" indent="0" algn="ctr">
              <a:buNone/>
            </a:pPr>
            <a:r>
              <a:rPr lang="en-US" sz="6600" dirty="0" smtClean="0"/>
              <a:t>TABLET</a:t>
            </a:r>
            <a:endParaRPr lang="en-IN" sz="6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211" y="2351314"/>
            <a:ext cx="4184650" cy="3690047"/>
          </a:xfrm>
        </p:spPr>
      </p:pic>
    </p:spTree>
    <p:extLst>
      <p:ext uri="{BB962C8B-B14F-4D97-AF65-F5344CB8AC3E}">
        <p14:creationId xmlns:p14="http://schemas.microsoft.com/office/powerpoint/2010/main" xmlns="" val="1492533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9600" dirty="0"/>
              <a:t>شراب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SYRUP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690" y="2159924"/>
            <a:ext cx="3667795" cy="3881437"/>
          </a:xfrm>
        </p:spPr>
      </p:pic>
    </p:spTree>
    <p:extLst>
      <p:ext uri="{BB962C8B-B14F-4D97-AF65-F5344CB8AC3E}">
        <p14:creationId xmlns:p14="http://schemas.microsoft.com/office/powerpoint/2010/main" xmlns="" val="641680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7661123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مقياس الحرارة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THERMOMETER</a:t>
            </a:r>
            <a:endParaRPr lang="en-IN" sz="66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743" y="2160589"/>
            <a:ext cx="3703865" cy="4109582"/>
          </a:xfrm>
        </p:spPr>
      </p:pic>
    </p:spTree>
    <p:extLst>
      <p:ext uri="{BB962C8B-B14F-4D97-AF65-F5344CB8AC3E}">
        <p14:creationId xmlns:p14="http://schemas.microsoft.com/office/powerpoint/2010/main" xmlns="" val="41338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028266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قطرة للعين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EYE DROP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429" y="2160589"/>
            <a:ext cx="3680642" cy="3881437"/>
          </a:xfrm>
        </p:spPr>
      </p:pic>
    </p:spTree>
    <p:extLst>
      <p:ext uri="{BB962C8B-B14F-4D97-AF65-F5344CB8AC3E}">
        <p14:creationId xmlns:p14="http://schemas.microsoft.com/office/powerpoint/2010/main" xmlns="" val="2529126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11213" y="1310156"/>
            <a:ext cx="4754880" cy="402336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SA" sz="4400" dirty="0" smtClean="0"/>
          </a:p>
          <a:p>
            <a:pPr marL="0" indent="0" algn="ctr">
              <a:buNone/>
            </a:pPr>
            <a:r>
              <a:rPr lang="ar-SA" sz="9600" dirty="0" smtClean="0"/>
              <a:t>ضمادة</a:t>
            </a:r>
            <a:endParaRPr lang="ar-SA" sz="9600" dirty="0"/>
          </a:p>
          <a:p>
            <a:pPr marL="0" indent="0" algn="ctr">
              <a:buNone/>
            </a:pPr>
            <a:r>
              <a:rPr lang="en-US" sz="5400" dirty="0" smtClean="0"/>
              <a:t>BANDAGE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961" y="1942162"/>
            <a:ext cx="4022725" cy="4022725"/>
          </a:xfrm>
          <a:pattFill prst="narVert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 prstMaterial="metal"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20115840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39689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/>
              <a:t>مرهم</a:t>
            </a:r>
          </a:p>
          <a:p>
            <a:pPr marL="0" indent="0" algn="ctr">
              <a:buNone/>
            </a:pPr>
            <a:r>
              <a:rPr lang="en-US" sz="6600" dirty="0" smtClean="0"/>
              <a:t>OINTMENT</a:t>
            </a:r>
            <a:endParaRPr lang="en-IN" sz="66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725" y="2160589"/>
            <a:ext cx="4184650" cy="3880772"/>
          </a:xfrm>
        </p:spPr>
      </p:pic>
    </p:spTree>
    <p:extLst>
      <p:ext uri="{BB962C8B-B14F-4D97-AF65-F5344CB8AC3E}">
        <p14:creationId xmlns:p14="http://schemas.microsoft.com/office/powerpoint/2010/main" xmlns="" val="1642353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743752" cy="3880772"/>
          </a:xfrm>
        </p:spPr>
        <p:txBody>
          <a:bodyPr/>
          <a:lstStyle/>
          <a:p>
            <a:pPr marL="0" indent="0" algn="ctr">
              <a:buNone/>
            </a:pPr>
            <a:r>
              <a:rPr lang="ar-SA" sz="9600" dirty="0"/>
              <a:t>قفازات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GLOVES</a:t>
            </a:r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903" y="2159924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xmlns="" val="2914765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677" y="2160920"/>
            <a:ext cx="4184035" cy="3880772"/>
          </a:xfrm>
        </p:spPr>
        <p:txBody>
          <a:bodyPr/>
          <a:lstStyle/>
          <a:p>
            <a:pPr marL="0" indent="0" algn="ctr">
              <a:buNone/>
            </a:pPr>
            <a:r>
              <a:rPr lang="ar-SA" sz="9600" dirty="0" smtClean="0"/>
              <a:t>عكازات</a:t>
            </a:r>
            <a:endParaRPr lang="ar-SA" sz="6600" dirty="0" smtClean="0"/>
          </a:p>
          <a:p>
            <a:pPr marL="0" indent="0" algn="ctr">
              <a:buNone/>
            </a:pPr>
            <a:r>
              <a:rPr lang="en-US" sz="6600" dirty="0" smtClean="0"/>
              <a:t>CRUTCHES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172" y="2160920"/>
            <a:ext cx="3505200" cy="3880772"/>
          </a:xfrm>
        </p:spPr>
      </p:pic>
    </p:spTree>
    <p:extLst>
      <p:ext uri="{BB962C8B-B14F-4D97-AF65-F5344CB8AC3E}">
        <p14:creationId xmlns:p14="http://schemas.microsoft.com/office/powerpoint/2010/main" xmlns="" val="1375853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878837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حقيبة  </a:t>
            </a:r>
            <a:r>
              <a:rPr lang="ar-SA" sz="6600" dirty="0" smtClean="0"/>
              <a:t>الإسعافات الأولية</a:t>
            </a:r>
          </a:p>
          <a:p>
            <a:pPr marL="0" indent="0" algn="ctr">
              <a:buNone/>
            </a:pPr>
            <a:r>
              <a:rPr lang="en-US" sz="6600" dirty="0" smtClean="0"/>
              <a:t>FIRST AID KIT</a:t>
            </a:r>
            <a:endParaRPr lang="en-IN" sz="66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171" y="1930400"/>
            <a:ext cx="3222171" cy="3880771"/>
          </a:xfrm>
        </p:spPr>
      </p:pic>
    </p:spTree>
    <p:extLst>
      <p:ext uri="{BB962C8B-B14F-4D97-AF65-F5344CB8AC3E}">
        <p14:creationId xmlns:p14="http://schemas.microsoft.com/office/powerpoint/2010/main" xmlns="" val="1152528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9600" dirty="0"/>
              <a:t>جبيرة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Splint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787" y="2160589"/>
            <a:ext cx="3855584" cy="3880772"/>
          </a:xfrm>
        </p:spPr>
      </p:pic>
    </p:spTree>
    <p:extLst>
      <p:ext uri="{BB962C8B-B14F-4D97-AF65-F5344CB8AC3E}">
        <p14:creationId xmlns:p14="http://schemas.microsoft.com/office/powerpoint/2010/main" xmlns="" val="2374148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77965" y="2160589"/>
            <a:ext cx="8118323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مقياس ضغط الدم</a:t>
            </a:r>
            <a:endParaRPr lang="ar-SA" sz="6600" b="1" dirty="0" smtClean="0"/>
          </a:p>
          <a:p>
            <a:pPr marL="0" indent="0" algn="ctr">
              <a:buNone/>
            </a:pPr>
            <a:r>
              <a:rPr lang="en-IN" sz="6600" b="1" dirty="0" smtClean="0"/>
              <a:t>sphygmomanometer</a:t>
            </a:r>
            <a:endParaRPr lang="en-IN" sz="66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6288" y="2160590"/>
            <a:ext cx="3556227" cy="3880771"/>
          </a:xfrm>
        </p:spPr>
      </p:pic>
    </p:spTree>
    <p:extLst>
      <p:ext uri="{BB962C8B-B14F-4D97-AF65-F5344CB8AC3E}">
        <p14:creationId xmlns:p14="http://schemas.microsoft.com/office/powerpoint/2010/main" xmlns="" val="3840332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160589"/>
            <a:ext cx="7380514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كرسي متحرك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WHEEL CHAIR</a:t>
            </a:r>
            <a:endParaRPr lang="en-IN" sz="66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060" y="2057070"/>
            <a:ext cx="3621542" cy="4087810"/>
          </a:xfrm>
        </p:spPr>
      </p:pic>
    </p:spTree>
    <p:extLst>
      <p:ext uri="{BB962C8B-B14F-4D97-AF65-F5344CB8AC3E}">
        <p14:creationId xmlns:p14="http://schemas.microsoft.com/office/powerpoint/2010/main" xmlns="" val="3507800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746723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كيس الدم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BLOOD BAG</a:t>
            </a:r>
            <a:endParaRPr lang="en-IN" sz="66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418" y="2160589"/>
            <a:ext cx="3395581" cy="3880772"/>
          </a:xfrm>
        </p:spPr>
      </p:pic>
    </p:spTree>
    <p:extLst>
      <p:ext uri="{BB962C8B-B14F-4D97-AF65-F5344CB8AC3E}">
        <p14:creationId xmlns:p14="http://schemas.microsoft.com/office/powerpoint/2010/main" xmlns="" val="890583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06786" y="2421181"/>
            <a:ext cx="6550780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/>
              <a:t>ووكر</a:t>
            </a:r>
            <a:r>
              <a:rPr lang="en-US" sz="9600" dirty="0" smtClean="0"/>
              <a:t>/</a:t>
            </a:r>
            <a:r>
              <a:rPr lang="ar-SA" sz="9600" dirty="0" smtClean="0"/>
              <a:t>مشاية</a:t>
            </a:r>
          </a:p>
          <a:p>
            <a:pPr marL="0" indent="0" algn="ctr">
              <a:buNone/>
            </a:pPr>
            <a:r>
              <a:rPr lang="en-US" sz="6600" dirty="0" smtClean="0"/>
              <a:t>WALKER</a:t>
            </a:r>
            <a:endParaRPr lang="en-IN" sz="66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566" y="2421181"/>
            <a:ext cx="4032871" cy="3881437"/>
          </a:xfrm>
        </p:spPr>
      </p:pic>
    </p:spTree>
    <p:extLst>
      <p:ext uri="{BB962C8B-B14F-4D97-AF65-F5344CB8AC3E}">
        <p14:creationId xmlns:p14="http://schemas.microsoft.com/office/powerpoint/2010/main" xmlns="" val="3623435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/>
              <a:t>غلوكوز</a:t>
            </a:r>
          </a:p>
          <a:p>
            <a:pPr marL="0" indent="0" algn="ctr">
              <a:buNone/>
            </a:pPr>
            <a:r>
              <a:rPr lang="en-US" sz="6600" dirty="0" smtClean="0"/>
              <a:t>Glucose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254" y="1930400"/>
            <a:ext cx="2947495" cy="4110961"/>
          </a:xfrm>
        </p:spPr>
      </p:pic>
    </p:spTree>
    <p:extLst>
      <p:ext uri="{BB962C8B-B14F-4D97-AF65-F5344CB8AC3E}">
        <p14:creationId xmlns:p14="http://schemas.microsoft.com/office/powerpoint/2010/main" xmlns="" val="3050679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ar-SA" sz="9600" dirty="0"/>
              <a:t>بلسم</a:t>
            </a:r>
            <a:endParaRPr lang="en-US" sz="9600" dirty="0"/>
          </a:p>
          <a:p>
            <a:pPr marL="0" indent="0" algn="ctr">
              <a:buNone/>
            </a:pPr>
            <a:r>
              <a:rPr lang="en-US" sz="6600" dirty="0" smtClean="0"/>
              <a:t>BALM</a:t>
            </a:r>
            <a:endParaRPr lang="en-IN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160589"/>
            <a:ext cx="4528457" cy="3880772"/>
          </a:xfrm>
        </p:spPr>
      </p:pic>
    </p:spTree>
    <p:extLst>
      <p:ext uri="{BB962C8B-B14F-4D97-AF65-F5344CB8AC3E}">
        <p14:creationId xmlns:p14="http://schemas.microsoft.com/office/powerpoint/2010/main" xmlns="" val="993554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051523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/>
              <a:t>زجاجة الطفل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FEEDING BOTTLE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086" y="2378303"/>
            <a:ext cx="3320771" cy="3880771"/>
          </a:xfrm>
        </p:spPr>
      </p:pic>
    </p:spTree>
    <p:extLst>
      <p:ext uri="{BB962C8B-B14F-4D97-AF65-F5344CB8AC3E}">
        <p14:creationId xmlns:p14="http://schemas.microsoft.com/office/powerpoint/2010/main" xmlns="" val="3440991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244495" cy="3880772"/>
          </a:xfrm>
        </p:spPr>
        <p:txBody>
          <a:bodyPr/>
          <a:lstStyle/>
          <a:p>
            <a:pPr marL="0" indent="0" algn="ctr">
              <a:buNone/>
            </a:pPr>
            <a:r>
              <a:rPr lang="ar-SA" sz="9600" dirty="0" smtClean="0"/>
              <a:t>كبسولة</a:t>
            </a:r>
          </a:p>
          <a:p>
            <a:pPr marL="0" indent="0" algn="ctr">
              <a:buNone/>
            </a:pPr>
            <a:r>
              <a:rPr lang="en-US" sz="6600" dirty="0" smtClean="0"/>
              <a:t>CAPSULE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029" y="2160589"/>
            <a:ext cx="4397828" cy="3880772"/>
          </a:xfrm>
        </p:spPr>
      </p:pic>
    </p:spTree>
    <p:extLst>
      <p:ext uri="{BB962C8B-B14F-4D97-AF65-F5344CB8AC3E}">
        <p14:creationId xmlns:p14="http://schemas.microsoft.com/office/powerpoint/2010/main" xmlns="" val="943535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399866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/>
              <a:t>فرشة </a:t>
            </a:r>
            <a:r>
              <a:rPr lang="ar-SA" sz="8000" dirty="0" smtClean="0"/>
              <a:t>الأسنان</a:t>
            </a:r>
          </a:p>
          <a:p>
            <a:pPr marL="0" indent="0" algn="ctr">
              <a:buNone/>
            </a:pPr>
            <a:r>
              <a:rPr lang="en-US" sz="6600" dirty="0" smtClean="0"/>
              <a:t>TOOTH BRUSH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744" y="2160590"/>
            <a:ext cx="3577999" cy="3880772"/>
          </a:xfrm>
        </p:spPr>
      </p:pic>
    </p:spTree>
    <p:extLst>
      <p:ext uri="{BB962C8B-B14F-4D97-AF65-F5344CB8AC3E}">
        <p14:creationId xmlns:p14="http://schemas.microsoft.com/office/powerpoint/2010/main" xmlns="" val="192415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6028266" cy="4305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7200" dirty="0"/>
              <a:t>معجون </a:t>
            </a:r>
            <a:r>
              <a:rPr lang="ar-SA" sz="7200" dirty="0" smtClean="0"/>
              <a:t>الأسنان</a:t>
            </a:r>
          </a:p>
          <a:p>
            <a:pPr marL="0" indent="0" algn="ctr">
              <a:buNone/>
            </a:pPr>
            <a:r>
              <a:rPr lang="en-US" sz="6600" dirty="0" smtClean="0"/>
              <a:t>TOOTH PASTE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2372964"/>
            <a:ext cx="3573289" cy="3880772"/>
          </a:xfrm>
        </p:spPr>
      </p:pic>
    </p:spTree>
    <p:extLst>
      <p:ext uri="{BB962C8B-B14F-4D97-AF65-F5344CB8AC3E}">
        <p14:creationId xmlns:p14="http://schemas.microsoft.com/office/powerpoint/2010/main" xmlns="" val="2621796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941180" cy="3880772"/>
          </a:xfrm>
        </p:spPr>
        <p:txBody>
          <a:bodyPr/>
          <a:lstStyle/>
          <a:p>
            <a:pPr marL="0" indent="0" algn="ctr">
              <a:buNone/>
            </a:pPr>
            <a:r>
              <a:rPr lang="ar-SA" sz="8000" dirty="0"/>
              <a:t>الفيتامينات</a:t>
            </a:r>
            <a:endParaRPr lang="ar-SA" sz="8000" dirty="0" smtClean="0"/>
          </a:p>
          <a:p>
            <a:pPr marL="0" indent="0" algn="ctr">
              <a:buNone/>
            </a:pPr>
            <a:r>
              <a:rPr lang="en-US" sz="6600" dirty="0" smtClean="0"/>
              <a:t>VITAMINS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1771" y="2160590"/>
            <a:ext cx="3352800" cy="3880772"/>
          </a:xfrm>
        </p:spPr>
      </p:pic>
    </p:spTree>
    <p:extLst>
      <p:ext uri="{BB962C8B-B14F-4D97-AF65-F5344CB8AC3E}">
        <p14:creationId xmlns:p14="http://schemas.microsoft.com/office/powerpoint/2010/main" xmlns="" val="1475871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096" y="2187576"/>
            <a:ext cx="4184035" cy="3880772"/>
          </a:xfrm>
        </p:spPr>
        <p:txBody>
          <a:bodyPr/>
          <a:lstStyle/>
          <a:p>
            <a:pPr marL="0" indent="0" algn="ctr">
              <a:buNone/>
            </a:pPr>
            <a:r>
              <a:rPr lang="ar-SA" sz="9600" dirty="0"/>
              <a:t>بودرة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POWDER</a:t>
            </a:r>
            <a:endParaRPr lang="en-IN" sz="6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131" y="2160588"/>
            <a:ext cx="4860812" cy="4109583"/>
          </a:xfrm>
        </p:spPr>
      </p:pic>
    </p:spTree>
    <p:extLst>
      <p:ext uri="{BB962C8B-B14F-4D97-AF65-F5344CB8AC3E}">
        <p14:creationId xmlns:p14="http://schemas.microsoft.com/office/powerpoint/2010/main" xmlns="" val="28353019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9600" dirty="0"/>
              <a:t>صابون</a:t>
            </a:r>
            <a:endParaRPr lang="ar-SA" sz="9600" dirty="0" smtClean="0"/>
          </a:p>
          <a:p>
            <a:pPr marL="0" indent="0" algn="ctr">
              <a:buNone/>
            </a:pPr>
            <a:r>
              <a:rPr lang="en-US" sz="6600" dirty="0" smtClean="0"/>
              <a:t>SOAP</a:t>
            </a:r>
            <a:endParaRPr lang="en-IN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162" y="2160589"/>
            <a:ext cx="4382181" cy="3880772"/>
          </a:xfrm>
        </p:spPr>
      </p:pic>
    </p:spTree>
    <p:extLst>
      <p:ext uri="{BB962C8B-B14F-4D97-AF65-F5344CB8AC3E}">
        <p14:creationId xmlns:p14="http://schemas.microsoft.com/office/powerpoint/2010/main" xmlns="" val="1665040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</TotalTime>
  <Words>86</Words>
  <Application>Microsoft Office PowerPoint</Application>
  <PresentationFormat>Custom</PresentationFormat>
  <Paragraphs>62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صيدلية PHARMACY  By  A. Mohamed Abuthahir  Asst.Professor in Arabic,  Jamal Mohamed College,  Tiruchirappalli-20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</dc:creator>
  <cp:lastModifiedBy>admin pc</cp:lastModifiedBy>
  <cp:revision>36</cp:revision>
  <dcterms:created xsi:type="dcterms:W3CDTF">2020-07-28T08:14:40Z</dcterms:created>
  <dcterms:modified xsi:type="dcterms:W3CDTF">2023-04-08T11:46:31Z</dcterms:modified>
</cp:coreProperties>
</file>